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notesMasterIdLst>
    <p:notesMasterId r:id="rId10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973073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xmlns="" id="{5E59B168-52B4-4838-869F-33601248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F94A4-9440-420D-A7DF-4F42A7762E9F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xmlns="" id="{CE35A8DF-C428-4354-A2B3-187A9CC4E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xmlns="" id="{5B65056E-B408-4323-B861-E06622B3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9DCE2"/>
                </a:solidFill>
              </a:defRPr>
            </a:lvl1pPr>
          </a:lstStyle>
          <a:p>
            <a:pPr>
              <a:defRPr/>
            </a:pPr>
            <a:fld id="{274CDC72-88C6-403E-83E8-D3C6BF4965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678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65741-B5DA-4D54-A61B-64EC6804AED7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0A676-21A9-4F88-AE04-7AD02DCBA7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15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3FB90-D02B-40C4-AF5C-52687A4E02D3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2746-234E-426C-BF6B-BF702C27C0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99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04461-782F-4E78-91AC-5EAFB0BF7805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86AC0-EA71-4D16-8951-BFB922AAF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67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C05611-A465-4A8E-AEBE-2AB9BDBF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E943-FBB1-48E5-9D56-77E8F46F931A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39B087-B0F7-4043-BD0D-E1DDCFE3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FC0820-D556-47EC-A0E7-AD09646FB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9DCE2"/>
                </a:solidFill>
              </a:defRPr>
            </a:lvl1pPr>
          </a:lstStyle>
          <a:p>
            <a:pPr>
              <a:defRPr/>
            </a:pPr>
            <a:fld id="{998883D5-2254-40C2-830E-6BB36488F9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439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B8501-390F-4EA9-98C6-AD13533799BB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570CE-8AD6-4C5F-9205-E6BADA4115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48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1777-B35F-4090-8BF8-32011FDF1289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08A9E-DFAA-4697-8A1D-579217DD4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89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8AB01-156D-439C-9863-0A67E9A92DE0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EB6E5-4D15-44AF-A123-35007266B7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85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59201-0B08-45FA-A128-4209C4567337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69F36-699B-4914-9490-F875EA611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808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69544-F35F-4AF1-8C2E-170DA55EE0F9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C61D3-8944-4AD8-B7A7-483839721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1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>
            <a:extLst>
              <a:ext uri="{FF2B5EF4-FFF2-40B4-BE49-F238E27FC236}">
                <a16:creationId xmlns:a16="http://schemas.microsoft.com/office/drawing/2014/main" xmlns="" id="{111E6B84-8221-4DC8-9060-500542B4F33C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xmlns="" id="{1C37F2EF-0606-4DA4-A6E6-702A783EFC4D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xmlns="" id="{8A94632C-C862-42BB-9DD9-46BD0FDB8E92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CF9BB25B-2948-414D-AC1E-8F5B49151BBF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xmlns="" id="{31005275-2BD1-4F26-9E0A-3DC42F8F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CB625-C55D-4554-A4B9-065D0DCE6C1E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xmlns="" id="{E9D94C2F-8092-4B03-B23E-6D8434A6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xmlns="" id="{86E986E9-8CBD-4C2E-8516-C509177E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1037B-B7B4-41BF-8C05-2C85DAC959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20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xmlns="" id="{F8F15BB3-04BD-4E6A-B2C7-36998BDE5A8E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0646F8E8-87B8-408D-B1BF-495194D842B5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C3DDA0FE-A407-4F69-8961-69593562CB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2E5EF9-C3AA-4066-BA7F-EC22476E399A}" type="datetimeFigureOut">
              <a:rPr lang="en-US"/>
              <a:pPr>
                <a:defRPr/>
              </a:pPr>
              <a:t>6/30/2019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xmlns="" id="{412540A0-0542-4183-B322-BDEB6AAED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xmlns="" id="{FF9F6996-8973-4D10-9E2E-4CE4FFC2F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A93C93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1756C215-9C37-47F4-B65E-9DF63A770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4E1C3915-F85E-4019-8F14-1401DA5BFE16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xmlns="" id="{DFB17500-56B6-47F1-B5B8-D70AAF11388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1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162800" cy="46482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en-US" altLang="en-US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CN" alt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我深信在那各各他山顶</a:t>
            </a:r>
            <a:endParaRPr lang="en-US" altLang="zh-CN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Believe in a hill Called Mount Calvary</a:t>
            </a:r>
          </a:p>
        </p:txBody>
      </p:sp>
    </p:spTree>
    <p:extLst>
      <p:ext uri="{BB962C8B-B14F-4D97-AF65-F5344CB8AC3E}">
        <p14:creationId xmlns:p14="http://schemas.microsoft.com/office/powerpoint/2010/main" val="48489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人一生在世如客旅转眼逝去，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世上并无一处能久留；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虽然有名利财宝一生在追求，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但不能使我永远拥有。</a:t>
            </a:r>
            <a:endParaRPr lang="en-US" altLang="zh-CN" sz="20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There are things as we travel this earth’s shifting sands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That transcend all the reason of man;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But the things that matter the most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in this world,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They can never be held in our hand.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902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152400" y="487363"/>
            <a:ext cx="8915400" cy="4922837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800" b="1" smtClean="0"/>
              <a:t>我深信在那各各他山顶</a:t>
            </a:r>
            <a:endParaRPr lang="en-US" altLang="en-US" sz="48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800" b="1" smtClean="0"/>
              <a:t>我救主曾为我被挂；</a:t>
            </a:r>
            <a:endParaRPr lang="en-US" altLang="zh-CN" sz="48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800" b="1" smtClean="0"/>
              <a:t>当岁月渐渐消失，世界成过去，</a:t>
            </a:r>
            <a:endParaRPr lang="en-US" altLang="en-US" sz="48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800" b="1" smtClean="0"/>
              <a:t>我仍愿倚靠古旧十架。</a:t>
            </a:r>
            <a:endParaRPr lang="en-US" altLang="zh-CN" sz="48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 believe in a hill called Mount Calvary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I’ ll believe whatever the cost;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And when time has surrendered and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earth is no more,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I’ll still cling to that old rugged cross.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980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我深信基督既为人受死十架，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今日能使你生命改变；因为祂曾改变我。赐我新生命，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我今愿靠近十架身边。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I believe that the Christ who was slain on that cross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Has the power to change lives today;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For He changed me completely,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a new life is mine,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smtClean="0"/>
              <a:t>That is why by the cross I will stay.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b="1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152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4864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我深信在那各各他山顶</a:t>
            </a:r>
            <a:endParaRPr lang="en-US" altLang="en-US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我救主曾为我被挂；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当岁月渐渐消失，世界成过去，</a:t>
            </a:r>
            <a:endParaRPr lang="en-US" altLang="en-US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我仍愿倚靠古旧十架。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 believe in a hill called Mount Calvary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I’ ll believe whatever the cost;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And when time has surrendered and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earth is no more,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I’ll still cling to that old rugged cross.</a:t>
            </a:r>
            <a:endParaRPr lang="en-US" altLang="en-US" sz="3200" smtClean="0"/>
          </a:p>
        </p:txBody>
      </p:sp>
    </p:spTree>
    <p:extLst>
      <p:ext uri="{BB962C8B-B14F-4D97-AF65-F5344CB8AC3E}">
        <p14:creationId xmlns:p14="http://schemas.microsoft.com/office/powerpoint/2010/main" val="413883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822BABD1-A7AF-46E4-ADE9-4C7B90BC9BD9}"/>
              </a:ext>
            </a:extLst>
          </p:cNvPr>
          <p:cNvSpPr txBox="1">
            <a:spLocks/>
          </p:cNvSpPr>
          <p:nvPr/>
        </p:nvSpPr>
        <p:spPr>
          <a:xfrm>
            <a:off x="457200" y="838200"/>
            <a:ext cx="8229600" cy="54864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9B63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95000"/>
              <a:buFont typeface="Wingdings 2" panose="05020102010507070707" pitchFamily="18" charset="2"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我深信人生雖然如謎難測透， 有一天這一切將結束； 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95000"/>
              <a:buFont typeface="Wingdings 2" panose="05020102010507070707" pitchFamily="18" charset="2"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但因信我能得勝 死亡與黑暗， 到天家與我良友同住。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95000"/>
              <a:buFont typeface="Wingdings 2" panose="05020102010507070707" pitchFamily="18" charset="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I believe that this life with its great mysteries Surely someday will come to an end; But faith will conquer the darkness and death And will lead me at last to my Friend.</a:t>
            </a:r>
          </a:p>
          <a:p>
            <a:pPr marL="273050" marR="0" lvl="0" indent="-2730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E6C36"/>
              </a:buClr>
              <a:buSzPct val="95000"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173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我深信在那各各他山顶</a:t>
            </a:r>
            <a:endParaRPr lang="en-US" altLang="en-US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我救主曾为我被挂；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当岁月渐渐消失，世界成过去，</a:t>
            </a:r>
            <a:endParaRPr lang="en-US" altLang="en-US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我仍愿倚靠古旧十架。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 believe in a hill called Mount Calvary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I’ ll believe whatever the cost;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And when time has surrendered and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earth is no more,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I’ll still cling to that old rugged cross.</a:t>
            </a:r>
            <a:endParaRPr lang="en-US" altLang="en-US" sz="3200" smtClean="0"/>
          </a:p>
        </p:txBody>
      </p:sp>
    </p:spTree>
    <p:extLst>
      <p:ext uri="{BB962C8B-B14F-4D97-AF65-F5344CB8AC3E}">
        <p14:creationId xmlns:p14="http://schemas.microsoft.com/office/powerpoint/2010/main" val="1030278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648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当岁月渐渐消失，世界成过去，</a:t>
            </a:r>
            <a:endParaRPr lang="en-US" altLang="en-US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zh-CN" altLang="en-US" sz="4400" b="1" smtClean="0"/>
              <a:t>我仍愿倚靠古旧十架。</a:t>
            </a:r>
            <a:endParaRPr lang="en-US" altLang="zh-CN" sz="4400" b="1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And when time has surrendered and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earth is no more,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z="3200" b="1" smtClean="0"/>
              <a:t>I’ll still cling to that old rugged cross.</a:t>
            </a:r>
            <a:endParaRPr lang="en-US" altLang="en-US" sz="3200" smtClean="0"/>
          </a:p>
        </p:txBody>
      </p:sp>
    </p:spTree>
    <p:extLst>
      <p:ext uri="{BB962C8B-B14F-4D97-AF65-F5344CB8AC3E}">
        <p14:creationId xmlns:p14="http://schemas.microsoft.com/office/powerpoint/2010/main" val="3446959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552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宋体</vt:lpstr>
      <vt:lpstr>Arial</vt:lpstr>
      <vt:lpstr>Calibri</vt:lpstr>
      <vt:lpstr>Constantia</vt:lpstr>
      <vt:lpstr>Helvetica Neue</vt:lpstr>
      <vt:lpstr>Times New Roman</vt:lpstr>
      <vt:lpstr>Wingdings 2</vt:lpstr>
      <vt:lpstr>1_Flow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chens</dc:creator>
  <cp:lastModifiedBy>PEI</cp:lastModifiedBy>
  <cp:revision>34</cp:revision>
  <dcterms:modified xsi:type="dcterms:W3CDTF">2019-06-30T21:15:03Z</dcterms:modified>
</cp:coreProperties>
</file>